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322" r:id="rId3"/>
    <p:sldId id="324" r:id="rId4"/>
    <p:sldId id="323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260" r:id="rId14"/>
    <p:sldId id="261" r:id="rId15"/>
    <p:sldId id="333" r:id="rId16"/>
    <p:sldId id="3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4E"/>
    <a:srgbClr val="4A6DA8"/>
    <a:srgbClr val="D9D9D9"/>
    <a:srgbClr val="990535"/>
    <a:srgbClr val="ED1C24"/>
    <a:srgbClr val="323232"/>
    <a:srgbClr val="00000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00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640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CCED-98CD-4CD9-AB0C-1DFDA3B07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F789A-10BC-4088-87F6-14AA9EAA3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CA956-17F8-4117-B836-88332135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78D7E-699E-4353-910D-52556A93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F71D5-58E5-4211-A244-FE6207EE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7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1157" y="689811"/>
            <a:ext cx="6412054" cy="367364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67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103" y="385011"/>
            <a:ext cx="10969793" cy="367364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72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1540041"/>
            <a:ext cx="2755697" cy="27712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D015817-A546-42E8-80F6-073BF46EFD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32735" y="1540041"/>
            <a:ext cx="2755697" cy="27712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7765888-2C9F-420D-9D5E-D444C857F3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12070" y="1540041"/>
            <a:ext cx="2755697" cy="27712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36296"/>
            <a:ext cx="6096000" cy="27391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25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4885" y="0"/>
            <a:ext cx="3684896" cy="441157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466B66-CDA9-4419-AB7E-C457675B9D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643" y="1652337"/>
            <a:ext cx="3684896" cy="441157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01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0042" y="0"/>
            <a:ext cx="2743200" cy="526181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05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689811"/>
            <a:ext cx="6096000" cy="367364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BEF2BD3-31BD-4E38-9122-67E637796E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6758" y="3400926"/>
            <a:ext cx="4555958" cy="27672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50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1152" y="1620253"/>
            <a:ext cx="3684896" cy="35934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CABBD-963E-43EA-936F-8F351211FD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199" y="1620253"/>
            <a:ext cx="3382491" cy="359343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08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92716" y="0"/>
            <a:ext cx="3684896" cy="524576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600B05-82DA-4EE1-A954-345B75CB3F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3146" y="2478505"/>
            <a:ext cx="2722370" cy="437949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171C-9ED4-4152-86A7-97E75169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D5C55-ACE4-4B5B-861A-994BD901D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74569-F130-4C3E-A640-CF11595A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FCE45-F5F0-4A89-A5C4-4A3E7E2E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463C9-B4C0-4583-B09F-126FF890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9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B0E6C2-A72A-448A-993C-0C4D74C879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76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EAEE8-1A56-48A7-9408-CEE081C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1A9E2-CF8D-4167-A49F-2C11C9AB9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55C65-2742-4967-91F3-17F419528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50C36-986D-4148-9FD3-502EC3E0D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24FC9-5C94-42AF-A5A4-ABD8ABD2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1CC04-5DB3-43A0-85B6-1B1DBC01F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67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96D5-8B38-4766-89B3-B7A847FC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6857DC-7DF0-47DF-86B9-3A7C9177B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4F9D7-8C95-433E-A8E7-54EBA73EF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B764-0A57-4906-ABF8-50400F9C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F2204-AABC-40D9-B7EB-9A318FCC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24AE1-C4A0-42BC-A0A7-C9102D1A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78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6729-485E-49BA-BEB7-E7DF615E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A3E48-7230-448C-9890-0C4902D1A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09583-EB63-43F4-A0B9-40E5BEAA4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A11F8-2209-4DF4-A607-A9A3E9CB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1936C-057E-41A6-8FAB-DE78351E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68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CEBDB2-1F62-4EF7-A01D-8215F1BA1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600DA-6F93-4F64-992B-33AEB7CFE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8291F-5DC6-4742-B361-C136BF64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2A887-57B6-4BAC-B967-7855C9D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813-EAE3-4268-9050-27AEC5CC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8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DF7C-F7D2-4805-9068-FB37467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0B25B-4960-46F6-B465-D20194069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DA9D7-B62D-4F84-9930-206EA606A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8482B-B067-4349-A964-F2C587F1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C7E8-84FB-4D9D-BEF4-A69AF5C0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5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2F11-6A41-42C8-A271-0104CBCA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AA5C6-FC02-4D98-AFEF-8435E09B5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31B6C-40BE-4E13-ADBC-A581086A3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363E2-8F60-4350-94DC-0C16CF264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EA888-68ED-4F3A-852F-3491F00F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AC3AE-E38A-4569-959C-71B26F30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8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CA3D-7907-463E-ADC9-8FF4E1AD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A4809-25CE-4C53-A41F-1A9ACF5F6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73135-ABD0-4293-8DCD-38BB02392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B8BEB5-61AC-4A49-8C45-42CBB860C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9F438-86CE-4EF6-BD6C-6991A05BF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71C45-95C8-41BC-9080-D605CD6A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BD1E6-0AA4-4F30-86C8-8F441176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0229E4-0777-4F48-BC59-E24BE7C2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7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232A-C59D-4E7A-8765-C528BC60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BD0B1-9C1C-4E2B-9DC5-288D1887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A0DD2-0AF8-48B3-9C98-C06D1A6A8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473E6-2C23-4A32-98C7-3A66F18C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4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4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684896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82FB0-6239-463C-9944-B41BD63E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8ADE-8B76-4100-8E02-53F64F0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648E-F1C8-43A8-9893-BCFF86E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D93761E-C919-4E95-8439-90F993BA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54" y="1466850"/>
            <a:ext cx="1817996" cy="1676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4D7D0F2-BFC8-40C6-BCD7-F302C0D6E1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3354" y="3911600"/>
            <a:ext cx="1817996" cy="1676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61E3E67-47B2-4A10-A0C0-224FB2D53A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54154" y="1466850"/>
            <a:ext cx="1817996" cy="16764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9A131A5-3B16-410B-B4CB-1278FD882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4154" y="3911600"/>
            <a:ext cx="1817996" cy="16764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0B882CD-51E5-47CC-9BA8-C19B34F4D2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44954" y="1466850"/>
            <a:ext cx="1817996" cy="16764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A0F5BAC-1328-4D1C-A80A-E8960990C6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4954" y="3911600"/>
            <a:ext cx="1817996" cy="16764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389BB63-5EDF-4346-B39E-E1A74570A1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35754" y="1466850"/>
            <a:ext cx="1817996" cy="16764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E5B9AF7-5BB9-4B2E-ACDB-FE2293FDACC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35754" y="3911600"/>
            <a:ext cx="1817996" cy="167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1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FAB66-EBF1-4A77-BCAE-7360696C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27B12-75F7-4CAE-B15A-0689F543C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9F560-B065-4876-8185-4B9FA896A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5D5FF-1DD4-4A28-8E64-AD00BE2464B4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B2181-DBE8-4EDE-A1E3-BF965E6E0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12AA3-86FC-4DE6-A9A3-70268AB7E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7B92C-198A-49C1-BC5F-D29A9330FE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8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72" r:id="rId9"/>
    <p:sldLayoutId id="2147483670" r:id="rId10"/>
    <p:sldLayoutId id="2147483669" r:id="rId11"/>
    <p:sldLayoutId id="2147483673" r:id="rId12"/>
    <p:sldLayoutId id="2147483668" r:id="rId13"/>
    <p:sldLayoutId id="2147483666" r:id="rId14"/>
    <p:sldLayoutId id="2147483665" r:id="rId15"/>
    <p:sldLayoutId id="2147483664" r:id="rId16"/>
    <p:sldLayoutId id="2147483667" r:id="rId17"/>
    <p:sldLayoutId id="2147483663" r:id="rId18"/>
    <p:sldLayoutId id="2147483662" r:id="rId19"/>
    <p:sldLayoutId id="2147483660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38E90DC-9C90-8EB9-B884-026E5337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08" y="6019799"/>
            <a:ext cx="794824" cy="4133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C5D63A-2DE0-AAB6-9DF5-AE72D7BF0FF5}"/>
              </a:ext>
            </a:extLst>
          </p:cNvPr>
          <p:cNvSpPr txBox="1"/>
          <p:nvPr/>
        </p:nvSpPr>
        <p:spPr>
          <a:xfrm>
            <a:off x="10778585" y="6433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Back in </a:t>
            </a:r>
            <a:r>
              <a:rPr lang="de-DE" dirty="0" err="1">
                <a:solidFill>
                  <a:schemeClr val="bg1"/>
                </a:solidFill>
              </a:rPr>
              <a:t>black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5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B0397E7B-CED6-74D8-EFBB-57FCBD51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7485" y="0"/>
            <a:ext cx="21306970" cy="15980229"/>
          </a:xfrm>
          <a:prstGeom prst="rect">
            <a:avLst/>
          </a:prstGeom>
        </p:spPr>
      </p:pic>
      <p:pic>
        <p:nvPicPr>
          <p:cNvPr id="8" name="Grafik 7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CDA697B5-A17D-6A68-18ED-2FA219C47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1" t="9771" r="44871" b="64171"/>
          <a:stretch/>
        </p:blipFill>
        <p:spPr>
          <a:xfrm>
            <a:off x="4135902" y="1561514"/>
            <a:ext cx="3052690" cy="4164037"/>
          </a:xfrm>
          <a:prstGeom prst="ellipse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10A8FFF-0B90-6982-B217-5FDD64410A2E}"/>
              </a:ext>
            </a:extLst>
          </p:cNvPr>
          <p:cNvSpPr txBox="1"/>
          <p:nvPr/>
        </p:nvSpPr>
        <p:spPr>
          <a:xfrm>
            <a:off x="2008778" y="1939278"/>
            <a:ext cx="2239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Fabian</a:t>
            </a:r>
          </a:p>
        </p:txBody>
      </p:sp>
    </p:spTree>
    <p:extLst>
      <p:ext uri="{BB962C8B-B14F-4D97-AF65-F5344CB8AC3E}">
        <p14:creationId xmlns:p14="http://schemas.microsoft.com/office/powerpoint/2010/main" val="765454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B0397E7B-CED6-74D8-EFBB-57FCBD51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7340" y="-1801091"/>
            <a:ext cx="21306970" cy="15980229"/>
          </a:xfrm>
          <a:prstGeom prst="rect">
            <a:avLst/>
          </a:prstGeom>
        </p:spPr>
      </p:pic>
      <p:pic>
        <p:nvPicPr>
          <p:cNvPr id="8" name="Grafik 7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CDA697B5-A17D-6A68-18ED-2FA219C47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3" t="19622" r="33538" b="55437"/>
          <a:stretch/>
        </p:blipFill>
        <p:spPr>
          <a:xfrm>
            <a:off x="4599709" y="1334609"/>
            <a:ext cx="2703556" cy="3985536"/>
          </a:xfrm>
          <a:prstGeom prst="ellipse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10A8FFF-0B90-6982-B217-5FDD64410A2E}"/>
              </a:ext>
            </a:extLst>
          </p:cNvPr>
          <p:cNvSpPr txBox="1"/>
          <p:nvPr/>
        </p:nvSpPr>
        <p:spPr>
          <a:xfrm>
            <a:off x="7303265" y="1334609"/>
            <a:ext cx="2215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 err="1"/>
              <a:t>Atessa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385602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B0397E7B-CED6-74D8-EFBB-57FCBD51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601" y="-2152782"/>
            <a:ext cx="21306970" cy="15980229"/>
          </a:xfrm>
          <a:prstGeom prst="rect">
            <a:avLst/>
          </a:prstGeom>
        </p:spPr>
      </p:pic>
      <p:pic>
        <p:nvPicPr>
          <p:cNvPr id="8" name="Grafik 7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CDA697B5-A17D-6A68-18ED-2FA219C47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3" t="21614" r="58736" b="53076"/>
          <a:stretch/>
        </p:blipFill>
        <p:spPr>
          <a:xfrm>
            <a:off x="4220308" y="1301262"/>
            <a:ext cx="3270738" cy="4044460"/>
          </a:xfrm>
          <a:prstGeom prst="ellipse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10A8FFF-0B90-6982-B217-5FDD64410A2E}"/>
              </a:ext>
            </a:extLst>
          </p:cNvPr>
          <p:cNvSpPr txBox="1"/>
          <p:nvPr/>
        </p:nvSpPr>
        <p:spPr>
          <a:xfrm>
            <a:off x="4987490" y="285599"/>
            <a:ext cx="1736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Maik</a:t>
            </a:r>
          </a:p>
        </p:txBody>
      </p:sp>
    </p:spTree>
    <p:extLst>
      <p:ext uri="{BB962C8B-B14F-4D97-AF65-F5344CB8AC3E}">
        <p14:creationId xmlns:p14="http://schemas.microsoft.com/office/powerpoint/2010/main" val="2518790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FBE606-0293-4BE9-B045-8BB7B5152B60}"/>
              </a:ext>
            </a:extLst>
          </p:cNvPr>
          <p:cNvSpPr/>
          <p:nvPr/>
        </p:nvSpPr>
        <p:spPr>
          <a:xfrm>
            <a:off x="10322258" y="4315008"/>
            <a:ext cx="1869742" cy="1797351"/>
          </a:xfrm>
          <a:prstGeom prst="rect">
            <a:avLst/>
          </a:prstGeom>
          <a:solidFill>
            <a:srgbClr val="4A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9B6B22-17CB-4167-BB43-5EF29905D32F}"/>
              </a:ext>
            </a:extLst>
          </p:cNvPr>
          <p:cNvSpPr/>
          <p:nvPr/>
        </p:nvSpPr>
        <p:spPr>
          <a:xfrm>
            <a:off x="0" y="-15893"/>
            <a:ext cx="957556" cy="920482"/>
          </a:xfrm>
          <a:prstGeom prst="rect">
            <a:avLst/>
          </a:prstGeom>
          <a:solidFill>
            <a:srgbClr val="4A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F727293-0728-4410-BF02-2B725C14DB47}"/>
              </a:ext>
            </a:extLst>
          </p:cNvPr>
          <p:cNvSpPr txBox="1">
            <a:spLocks/>
          </p:cNvSpPr>
          <p:nvPr/>
        </p:nvSpPr>
        <p:spPr>
          <a:xfrm>
            <a:off x="4726030" y="3667361"/>
            <a:ext cx="2739938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32323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TUMder</a:t>
            </a:r>
            <a:endParaRPr lang="en-US" dirty="0">
              <a:solidFill>
                <a:srgbClr val="32323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B470FCB-0233-4BF3-97C2-70CC66908427}"/>
              </a:ext>
            </a:extLst>
          </p:cNvPr>
          <p:cNvSpPr txBox="1">
            <a:spLocks/>
          </p:cNvSpPr>
          <p:nvPr/>
        </p:nvSpPr>
        <p:spPr>
          <a:xfrm>
            <a:off x="883662" y="3442228"/>
            <a:ext cx="3122075" cy="2356909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32323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99A648-415D-2C0C-DAFF-86D8403E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698" y="1069385"/>
            <a:ext cx="2592601" cy="2356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2E18B92-C993-69F7-10E1-22A95FE2B4A1}"/>
              </a:ext>
            </a:extLst>
          </p:cNvPr>
          <p:cNvSpPr txBox="1"/>
          <p:nvPr/>
        </p:nvSpPr>
        <p:spPr>
          <a:xfrm>
            <a:off x="3467201" y="4620682"/>
            <a:ext cx="5257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Find </a:t>
            </a:r>
            <a:r>
              <a:rPr lang="de-DE" sz="3600" dirty="0" err="1"/>
              <a:t>your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group</a:t>
            </a:r>
            <a:r>
              <a:rPr lang="de-DE" sz="3600" dirty="0"/>
              <a:t> </a:t>
            </a:r>
          </a:p>
          <a:p>
            <a:pPr algn="ctr"/>
            <a:r>
              <a:rPr lang="de-DE" sz="3600" dirty="0"/>
              <a:t>&amp; Mensa </a:t>
            </a:r>
            <a:r>
              <a:rPr lang="de-DE" sz="3600" dirty="0" err="1"/>
              <a:t>buddys</a:t>
            </a:r>
            <a:endParaRPr lang="de-DE" sz="3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97512D7-2906-B47E-51F4-B0E1D03E3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0" y="6405566"/>
            <a:ext cx="1651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5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1AA7EE-C0DB-476E-B7C0-DD07B28D4C9C}"/>
              </a:ext>
            </a:extLst>
          </p:cNvPr>
          <p:cNvSpPr/>
          <p:nvPr/>
        </p:nvSpPr>
        <p:spPr>
          <a:xfrm>
            <a:off x="11229474" y="0"/>
            <a:ext cx="962526" cy="986589"/>
          </a:xfrm>
          <a:prstGeom prst="rect">
            <a:avLst/>
          </a:prstGeom>
          <a:solidFill>
            <a:srgbClr val="4A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98862-2450-4543-8886-081FED09470F}"/>
              </a:ext>
            </a:extLst>
          </p:cNvPr>
          <p:cNvSpPr/>
          <p:nvPr/>
        </p:nvSpPr>
        <p:spPr>
          <a:xfrm>
            <a:off x="0" y="6096474"/>
            <a:ext cx="689811" cy="761526"/>
          </a:xfrm>
          <a:prstGeom prst="rect">
            <a:avLst/>
          </a:prstGeom>
          <a:solidFill>
            <a:srgbClr val="4A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ABA44B6-1E96-40D0-873C-7A6BA4FA7368}"/>
              </a:ext>
            </a:extLst>
          </p:cNvPr>
          <p:cNvSpPr txBox="1">
            <a:spLocks/>
          </p:cNvSpPr>
          <p:nvPr/>
        </p:nvSpPr>
        <p:spPr>
          <a:xfrm>
            <a:off x="4726031" y="3078134"/>
            <a:ext cx="2739938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2323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DEMO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554B0AE-CC0D-0A7D-8326-6A3F82C48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0" y="6405566"/>
            <a:ext cx="1651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282F806-4AD9-4862-ABD7-80BC315E81F2}"/>
              </a:ext>
            </a:extLst>
          </p:cNvPr>
          <p:cNvSpPr txBox="1">
            <a:spLocks/>
          </p:cNvSpPr>
          <p:nvPr/>
        </p:nvSpPr>
        <p:spPr>
          <a:xfrm>
            <a:off x="1889585" y="4757684"/>
            <a:ext cx="2755697" cy="12420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TUMonline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login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with shibboleth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AC61330-6A67-45FA-89F9-0ED1A0AD44C3}"/>
              </a:ext>
            </a:extLst>
          </p:cNvPr>
          <p:cNvSpPr txBox="1">
            <a:spLocks/>
          </p:cNvSpPr>
          <p:nvPr/>
        </p:nvSpPr>
        <p:spPr>
          <a:xfrm>
            <a:off x="7691286" y="4696926"/>
            <a:ext cx="2755697" cy="12420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LMU addon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74BE3F93-FAFD-45B4-AA7C-5E64C3D7A43A}"/>
              </a:ext>
            </a:extLst>
          </p:cNvPr>
          <p:cNvSpPr txBox="1">
            <a:spLocks/>
          </p:cNvSpPr>
          <p:nvPr/>
        </p:nvSpPr>
        <p:spPr>
          <a:xfrm>
            <a:off x="3469539" y="266598"/>
            <a:ext cx="5252922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j-cs"/>
              </a:rPr>
              <a:t>What’s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j-cs"/>
              </a:rPr>
              <a:t> next?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+mj-cs"/>
            </a:endParaRPr>
          </a:p>
        </p:txBody>
      </p: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F8445630-27E8-A746-786D-DC7B1B96FB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 r="315"/>
          <a:stretch>
            <a:fillRect/>
          </a:stretch>
        </p:blipFill>
        <p:spPr>
          <a:xfrm>
            <a:off x="1889586" y="1540041"/>
            <a:ext cx="2755697" cy="2771275"/>
          </a:xfrm>
        </p:spPr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69CA3493-8ECA-42C8-F271-13A284061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>
            <a:fillRect/>
          </a:stretch>
        </p:blipFill>
        <p:spPr>
          <a:xfrm>
            <a:off x="7691287" y="1540041"/>
            <a:ext cx="2755697" cy="2771275"/>
          </a:xfr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BE2B495-6AAA-2FED-8755-865297AB1B2B}"/>
              </a:ext>
            </a:extLst>
          </p:cNvPr>
          <p:cNvSpPr/>
          <p:nvPr/>
        </p:nvSpPr>
        <p:spPr>
          <a:xfrm>
            <a:off x="0" y="6324602"/>
            <a:ext cx="1312070" cy="533398"/>
          </a:xfrm>
          <a:prstGeom prst="rect">
            <a:avLst/>
          </a:prstGeom>
          <a:solidFill>
            <a:srgbClr val="4A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863740E-2FD3-278B-B415-CD7EBF9D5E3A}"/>
              </a:ext>
            </a:extLst>
          </p:cNvPr>
          <p:cNvSpPr/>
          <p:nvPr/>
        </p:nvSpPr>
        <p:spPr>
          <a:xfrm>
            <a:off x="10909096" y="1"/>
            <a:ext cx="1282904" cy="430306"/>
          </a:xfrm>
          <a:prstGeom prst="rect">
            <a:avLst/>
          </a:prstGeom>
          <a:solidFill>
            <a:srgbClr val="4A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AA46A8A-D63E-ACD4-896C-7E9CEE2C2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0" y="6405566"/>
            <a:ext cx="1651000" cy="50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FCA7E0F-2E5D-150B-AC5C-99924565835B}"/>
              </a:ext>
            </a:extLst>
          </p:cNvPr>
          <p:cNvSpPr txBox="1"/>
          <p:nvPr/>
        </p:nvSpPr>
        <p:spPr>
          <a:xfrm>
            <a:off x="5380244" y="2925678"/>
            <a:ext cx="2434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dirty="0">
                <a:solidFill>
                  <a:srgbClr val="31854E"/>
                </a:solidFill>
              </a:rPr>
              <a:t>apfe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ED726C-E62C-A59A-CE21-C52355594197}"/>
              </a:ext>
            </a:extLst>
          </p:cNvPr>
          <p:cNvSpPr txBox="1"/>
          <p:nvPr/>
        </p:nvSpPr>
        <p:spPr>
          <a:xfrm>
            <a:off x="10302414" y="2925678"/>
            <a:ext cx="6751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dirty="0">
                <a:solidFill>
                  <a:srgbClr val="31854E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2860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1AA7EE-C0DB-476E-B7C0-DD07B28D4C9C}"/>
              </a:ext>
            </a:extLst>
          </p:cNvPr>
          <p:cNvSpPr/>
          <p:nvPr/>
        </p:nvSpPr>
        <p:spPr>
          <a:xfrm>
            <a:off x="10757647" y="4661647"/>
            <a:ext cx="1434353" cy="2581835"/>
          </a:xfrm>
          <a:prstGeom prst="rect">
            <a:avLst/>
          </a:prstGeom>
          <a:solidFill>
            <a:srgbClr val="4A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98862-2450-4543-8886-081FED09470F}"/>
              </a:ext>
            </a:extLst>
          </p:cNvPr>
          <p:cNvSpPr/>
          <p:nvPr/>
        </p:nvSpPr>
        <p:spPr>
          <a:xfrm>
            <a:off x="-125506" y="-231958"/>
            <a:ext cx="1434353" cy="1450504"/>
          </a:xfrm>
          <a:prstGeom prst="rect">
            <a:avLst/>
          </a:prstGeom>
          <a:solidFill>
            <a:srgbClr val="4A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ABA44B6-1E96-40D0-873C-7A6BA4FA7368}"/>
              </a:ext>
            </a:extLst>
          </p:cNvPr>
          <p:cNvSpPr txBox="1">
            <a:spLocks/>
          </p:cNvSpPr>
          <p:nvPr/>
        </p:nvSpPr>
        <p:spPr>
          <a:xfrm>
            <a:off x="3133980" y="2773436"/>
            <a:ext cx="5924040" cy="13111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j-cs"/>
              </a:rPr>
              <a:t>Thank you for your attention!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CE260DC-14F9-4DF8-087F-5F632653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49" y="4231342"/>
            <a:ext cx="3822501" cy="117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56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38E90DC-9C90-8EB9-B884-026E5337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08" y="6019799"/>
            <a:ext cx="794824" cy="4133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C5D63A-2DE0-AAB6-9DF5-AE72D7BF0FF5}"/>
              </a:ext>
            </a:extLst>
          </p:cNvPr>
          <p:cNvSpPr txBox="1"/>
          <p:nvPr/>
        </p:nvSpPr>
        <p:spPr>
          <a:xfrm>
            <a:off x="10778585" y="6433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Back in </a:t>
            </a:r>
            <a:r>
              <a:rPr lang="de-DE" dirty="0" err="1">
                <a:solidFill>
                  <a:schemeClr val="bg1"/>
                </a:solidFill>
              </a:rPr>
              <a:t>black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052BCFE-0EBF-5122-6A76-5A0870934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785" y="-339635"/>
            <a:ext cx="13245446" cy="8138161"/>
          </a:xfrm>
          <a:prstGeom prst="rect">
            <a:avLst/>
          </a:prstGeom>
        </p:spPr>
      </p:pic>
      <p:pic>
        <p:nvPicPr>
          <p:cNvPr id="7" name="Grafik 6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DC29243A-AC99-CF7C-279B-881FA4B58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03" y="-462406"/>
            <a:ext cx="13645082" cy="83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7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38E90DC-9C90-8EB9-B884-026E5337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08" y="6019799"/>
            <a:ext cx="794824" cy="4133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C5D63A-2DE0-AAB6-9DF5-AE72D7BF0FF5}"/>
              </a:ext>
            </a:extLst>
          </p:cNvPr>
          <p:cNvSpPr txBox="1"/>
          <p:nvPr/>
        </p:nvSpPr>
        <p:spPr>
          <a:xfrm>
            <a:off x="10778585" y="6433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Back in </a:t>
            </a:r>
            <a:r>
              <a:rPr lang="de-DE" dirty="0" err="1">
                <a:solidFill>
                  <a:schemeClr val="bg1"/>
                </a:solidFill>
              </a:rPr>
              <a:t>black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" name="Grafik 6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DC29243A-AC99-CF7C-279B-881FA4B58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7064" y="-17613562"/>
            <a:ext cx="43166137" cy="265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56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38E90DC-9C90-8EB9-B884-026E5337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08" y="6019799"/>
            <a:ext cx="794824" cy="4133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C5D63A-2DE0-AAB6-9DF5-AE72D7BF0FF5}"/>
              </a:ext>
            </a:extLst>
          </p:cNvPr>
          <p:cNvSpPr txBox="1"/>
          <p:nvPr/>
        </p:nvSpPr>
        <p:spPr>
          <a:xfrm>
            <a:off x="10778585" y="6433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Back in </a:t>
            </a:r>
            <a:r>
              <a:rPr lang="de-DE" dirty="0" err="1">
                <a:solidFill>
                  <a:schemeClr val="bg1"/>
                </a:solidFill>
              </a:rPr>
              <a:t>black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052BCFE-0EBF-5122-6A76-5A0870934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0784" y="-339635"/>
            <a:ext cx="13245443" cy="8138161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1EE964F-DF95-1FD9-9E8B-94B300350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8" y="1149531"/>
            <a:ext cx="5473338" cy="54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5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38E90DC-9C90-8EB9-B884-026E5337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08" y="6019799"/>
            <a:ext cx="794824" cy="4133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C5D63A-2DE0-AAB6-9DF5-AE72D7BF0FF5}"/>
              </a:ext>
            </a:extLst>
          </p:cNvPr>
          <p:cNvSpPr txBox="1"/>
          <p:nvPr/>
        </p:nvSpPr>
        <p:spPr>
          <a:xfrm>
            <a:off x="10778585" y="6433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Back in </a:t>
            </a:r>
            <a:r>
              <a:rPr lang="de-DE" dirty="0" err="1">
                <a:solidFill>
                  <a:schemeClr val="bg1"/>
                </a:solidFill>
              </a:rPr>
              <a:t>black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1EE964F-DF95-1FD9-9E8B-94B300350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53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38E90DC-9C90-8EB9-B884-026E5337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08" y="6019799"/>
            <a:ext cx="794824" cy="4133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C5D63A-2DE0-AAB6-9DF5-AE72D7BF0FF5}"/>
              </a:ext>
            </a:extLst>
          </p:cNvPr>
          <p:cNvSpPr txBox="1"/>
          <p:nvPr/>
        </p:nvSpPr>
        <p:spPr>
          <a:xfrm>
            <a:off x="10778585" y="6433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Back in </a:t>
            </a:r>
            <a:r>
              <a:rPr lang="de-DE" dirty="0" err="1">
                <a:solidFill>
                  <a:schemeClr val="bg1"/>
                </a:solidFill>
              </a:rPr>
              <a:t>black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1EE964F-DF95-1FD9-9E8B-94B300350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" y="-1585793"/>
            <a:ext cx="18203749" cy="1820374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71B5BB1-53CF-F8D8-4970-220C086968A4}"/>
              </a:ext>
            </a:extLst>
          </p:cNvPr>
          <p:cNvSpPr/>
          <p:nvPr/>
        </p:nvSpPr>
        <p:spPr>
          <a:xfrm>
            <a:off x="248194" y="1743891"/>
            <a:ext cx="9413966" cy="28890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510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38E90DC-9C90-8EB9-B884-026E5337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08" y="6019799"/>
            <a:ext cx="794824" cy="4133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C5D63A-2DE0-AAB6-9DF5-AE72D7BF0FF5}"/>
              </a:ext>
            </a:extLst>
          </p:cNvPr>
          <p:cNvSpPr txBox="1"/>
          <p:nvPr/>
        </p:nvSpPr>
        <p:spPr>
          <a:xfrm>
            <a:off x="10778585" y="6433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Back in </a:t>
            </a:r>
            <a:r>
              <a:rPr lang="de-DE" dirty="0" err="1">
                <a:solidFill>
                  <a:schemeClr val="bg1"/>
                </a:solidFill>
              </a:rPr>
              <a:t>black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1EE964F-DF95-1FD9-9E8B-94B300350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1450" y="-27816610"/>
            <a:ext cx="34619050" cy="346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37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B0397E7B-CED6-74D8-EFBB-57FCBD51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580983" cy="10935738"/>
          </a:xfrm>
          <a:prstGeom prst="rect">
            <a:avLst/>
          </a:prstGeom>
        </p:spPr>
      </p:pic>
      <p:pic>
        <p:nvPicPr>
          <p:cNvPr id="8" name="Grafik 7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CDA697B5-A17D-6A68-18ED-2FA219C4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580983" cy="109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B0397E7B-CED6-74D8-EFBB-57FCBD51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06970" cy="15980229"/>
          </a:xfrm>
          <a:prstGeom prst="rect">
            <a:avLst/>
          </a:prstGeom>
        </p:spPr>
      </p:pic>
      <p:pic>
        <p:nvPicPr>
          <p:cNvPr id="8" name="Grafik 7" descr="Ein Bild, das Text,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CDA697B5-A17D-6A68-18ED-2FA219C47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8447" r="74864" b="61035"/>
          <a:stretch/>
        </p:blipFill>
        <p:spPr>
          <a:xfrm>
            <a:off x="1611086" y="1349830"/>
            <a:ext cx="3744685" cy="4876800"/>
          </a:xfrm>
          <a:prstGeom prst="ellipse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10A8FFF-0B90-6982-B217-5FDD64410A2E}"/>
              </a:ext>
            </a:extLst>
          </p:cNvPr>
          <p:cNvSpPr txBox="1"/>
          <p:nvPr/>
        </p:nvSpPr>
        <p:spPr>
          <a:xfrm>
            <a:off x="489019" y="841998"/>
            <a:ext cx="1511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1783906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Macintosh PowerPoint</Application>
  <PresentationFormat>Breitbild</PresentationFormat>
  <Paragraphs>21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Roboto Black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Riadi .</dc:creator>
  <cp:lastModifiedBy>Maik Bach</cp:lastModifiedBy>
  <cp:revision>54</cp:revision>
  <dcterms:created xsi:type="dcterms:W3CDTF">2020-05-26T06:58:59Z</dcterms:created>
  <dcterms:modified xsi:type="dcterms:W3CDTF">2022-11-19T20:50:22Z</dcterms:modified>
</cp:coreProperties>
</file>